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B5B7-DCEB-534F-96E8-C6EEF13AFDAB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C2B3-3D7D-8344-B089-9A2A0E2F0F6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8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9C2B3-3D7D-8344-B089-9A2A0E2F0F6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62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1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1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82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6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64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15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89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03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99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6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47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7E4E-F7EB-2C40-8961-B85E1BA2CEA2}" type="datetimeFigureOut">
              <a:rPr lang="sv-SE" smtClean="0"/>
              <a:t>2017-07-04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F1C8-A21F-794D-98BB-102010B167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72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" y="0"/>
            <a:ext cx="1218079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1068" r="1609"/>
          <a:stretch/>
        </p:blipFill>
        <p:spPr>
          <a:xfrm>
            <a:off x="4329955" y="373"/>
            <a:ext cx="4706471" cy="6857627"/>
          </a:xfrm>
          <a:prstGeom prst="rect">
            <a:avLst/>
          </a:prstGeom>
        </p:spPr>
      </p:pic>
      <p:pic>
        <p:nvPicPr>
          <p:cNvPr id="7" name="Content Placeholder 3" descr="C:\Users\Marie\Pictures\Blogg\Mot öloppet 2016\Martins höft et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6" t="13973" r="5707"/>
          <a:stretch/>
        </p:blipFill>
        <p:spPr bwMode="auto">
          <a:xfrm>
            <a:off x="26896" y="-7629"/>
            <a:ext cx="4289611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ie\Pictures\Blogg\Mot öloppet 2016\Martins höft bild två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t="9410" r="10613"/>
          <a:stretch/>
        </p:blipFill>
        <p:spPr bwMode="auto">
          <a:xfrm>
            <a:off x="8576983" y="-7629"/>
            <a:ext cx="3603812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1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Macintosh PowerPoint</Application>
  <PresentationFormat>Bredbild</PresentationFormat>
  <Paragraphs>1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Larsson</dc:creator>
  <cp:lastModifiedBy>Marie Larsson</cp:lastModifiedBy>
  <cp:revision>3</cp:revision>
  <dcterms:created xsi:type="dcterms:W3CDTF">2017-07-04T20:38:29Z</dcterms:created>
  <dcterms:modified xsi:type="dcterms:W3CDTF">2017-07-04T21:40:11Z</dcterms:modified>
</cp:coreProperties>
</file>